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298" r:id="rId12"/>
    <p:sldId id="300" r:id="rId13"/>
    <p:sldId id="301" r:id="rId14"/>
    <p:sldId id="302" r:id="rId15"/>
    <p:sldId id="29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25.png"/><Relationship Id="rId9" Type="http://schemas.openxmlformats.org/officeDocument/2006/relationships/image" Target="../media/image1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 ∣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773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/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𝑜𝑝𝑡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DA8E433-E19A-D7BE-6796-243247BEE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18" y="4967750"/>
                <a:ext cx="2488197" cy="481670"/>
              </a:xfrm>
              <a:prstGeom prst="rect">
                <a:avLst/>
              </a:prstGeom>
              <a:blipFill>
                <a:blip r:embed="rId10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7B387A4-DF03-6DC3-6E6E-D3AC790627B2}"/>
              </a:ext>
            </a:extLst>
          </p:cNvPr>
          <p:cNvSpPr txBox="1"/>
          <p:nvPr/>
        </p:nvSpPr>
        <p:spPr>
          <a:xfrm>
            <a:off x="7485122" y="500853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C25A3D-ADFB-04A1-4B16-30590DBD6B4D}"/>
              </a:ext>
            </a:extLst>
          </p:cNvPr>
          <p:cNvSpPr txBox="1"/>
          <p:nvPr/>
        </p:nvSpPr>
        <p:spPr>
          <a:xfrm>
            <a:off x="1766888" y="5894764"/>
            <a:ext cx="35909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“classical” optimization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CDC933-05BC-C418-31BB-35A4666A6645}"/>
              </a:ext>
            </a:extLst>
          </p:cNvPr>
          <p:cNvSpPr txBox="1"/>
          <p:nvPr/>
        </p:nvSpPr>
        <p:spPr>
          <a:xfrm>
            <a:off x="7847158" y="5900132"/>
            <a:ext cx="2860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“dose mimicking”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AB649BB-6AA1-0998-C460-77ED7B3B5C49}"/>
              </a:ext>
            </a:extLst>
          </p:cNvPr>
          <p:cNvCxnSpPr/>
          <p:nvPr/>
        </p:nvCxnSpPr>
        <p:spPr>
          <a:xfrm>
            <a:off x="6962775" y="4619625"/>
            <a:ext cx="0" cy="18859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Office PowerPoint</Application>
  <PresentationFormat>Widescreen</PresentationFormat>
  <Paragraphs>56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Results</vt:lpstr>
      <vt:lpstr>Results</vt:lpstr>
      <vt:lpstr>Results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18</cp:revision>
  <dcterms:created xsi:type="dcterms:W3CDTF">2024-06-10T13:08:33Z</dcterms:created>
  <dcterms:modified xsi:type="dcterms:W3CDTF">2024-06-23T14:07:54Z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